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892F6-3443-4464-93D9-52AA4A178A9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E163B-F483-4EE3-9D74-7795EB6E853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B60BCE14-9191-421F-B06D-8F00949459D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1B0F2D-2D24-4A38-BB28-01474B8D1CB0}" type="datetime1">
              <a:rPr lang="en-US"/>
              <a:pPr lvl="0"/>
              <a:t>1/25/2021</a:t>
            </a:fld>
            <a:endParaRPr 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59B6A6A2-C3AA-40FD-A62C-85302B8B1A0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9DC08B12-01CB-4286-A7C0-B37671434D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FDFC0E-867E-431B-A510-258582F37D20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04328"/>
      </p:ext>
    </p:extLst>
  </p:cSld>
  <p:clrMapOvr>
    <a:masterClrMapping/>
  </p:clrMapOvr>
  <p:transition spd="slow">
    <p:random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A71BE-85F6-4E95-A1B7-1FAED8B538E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9A5806-2AF5-444A-8DD5-4D7B50F4F1D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28850-CF87-489F-B4C0-93B65329A1E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2C5F40-8609-464F-B1B8-509580BBB950}" type="datetime1">
              <a:rPr lang="en-US"/>
              <a:pPr lvl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52BAE-6B34-49AB-BD5D-212D5B737A2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FE775-4060-4784-8CB9-9F0D7EC73B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B68421-5587-4853-AE11-ACDEA586E83B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62950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E9321D-1208-4E35-8493-E1F603412CE9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450317" y="1517904"/>
            <a:ext cx="2220730" cy="454678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94096A-FFBF-4E7D-B367-5A0F9F0DC0C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7" cy="454678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37DFA-8F13-4933-A3E5-66FED0D0062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4ECA94-5444-4CBF-8E2A-692F401F6C0A}" type="datetime1">
              <a:rPr lang="en-US"/>
              <a:pPr lvl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4612A-A763-4A28-A553-81E3C6F805D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DC06A-E069-45FD-A9D4-90F5809B67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918C63-F2D8-484E-99A4-D98594D5DB2E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64446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C83E0-7625-4749-89A9-B7BAF3F1A8C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D9770-32F3-44AB-86FD-B98C40C2A00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A870A-D4A9-4258-BF65-14DC78843AC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5ABD5B-2472-4438-9857-4F874D12FC89}" type="datetime1">
              <a:rPr lang="en-US"/>
              <a:pPr lvl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FB827-151D-461A-A539-EEA1C1BE6EC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1CB9D-80AB-44BF-9930-64C7290E202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989113-F86B-46C5-9D58-9DBBE3F272B3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77857"/>
      </p:ext>
    </p:extLst>
  </p:cSld>
  <p:clrMapOvr>
    <a:masterClrMapping/>
  </p:clrMapOvr>
  <p:transition spd="slow">
    <p:random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F89D9-D519-46AE-A01E-3FD18F00C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17904" y="1517904"/>
            <a:ext cx="91440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FDF5B-C3DD-4D37-A21E-42F017B1F7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2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AEF74-1754-4FEA-9F62-F196F1B8675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F09780-0C96-4037-BDC0-F54E6595FD9A}" type="datetime1">
              <a:rPr lang="en-US"/>
              <a:pPr lvl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2E70C-2B57-41B0-AD95-E82889A9752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21AFC-E308-4F80-91F5-C4EBDB55ED7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DC6893-DC14-48EB-AF10-BF49074F98E4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98477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295AD-4C1F-49B1-B2F8-A6AD8099F3F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4F552-EF39-48DE-858D-1FB2BEEB4D7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17904" y="2980944"/>
            <a:ext cx="4334256" cy="31181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84E585-D25C-4598-AF5F-967EFA9A7CD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336792" y="2980944"/>
            <a:ext cx="4334256" cy="31181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BBB2B1-1EDB-4C15-B269-D820821222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D0C9D4-8F60-4326-BBE2-63CCB7AEBD76}" type="datetime1">
              <a:rPr lang="en-US"/>
              <a:pPr lvl="0"/>
              <a:t>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E80CBD-1ACD-4BE9-90E7-15EF848545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63C13-362B-4407-8AFB-01CA7A1E3E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A8A52B-2EEF-4545-91E5-1C64EE2F8408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68086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5ED3445-15AF-4AF0-8C63-C595B854B9C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17904" y="2944368"/>
            <a:ext cx="4334256" cy="60602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39BA0F3-050F-430A-B7D0-6E594375069A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517904" y="3644990"/>
            <a:ext cx="4334256" cy="244964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60329DD-B3A1-4666-948E-20F93767279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36792" y="2944368"/>
            <a:ext cx="4334256" cy="60602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8876B6D8-E174-4428-99B6-DCE62E0EB8DE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36792" y="3644990"/>
            <a:ext cx="4334256" cy="244964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51D569C9-0E55-4A4D-9616-708E790BAA7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47882B-6E8D-4BB6-9AE9-F30F753E328F}" type="datetime1">
              <a:rPr lang="en-US"/>
              <a:pPr lvl="0"/>
              <a:t>1/25/2021</a:t>
            </a:fld>
            <a:endParaRPr lang="en-US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D96EC6F1-FBBC-44F3-A12D-C8567815982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46B83FE9-A973-48FA-98BF-F9B35939792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7503D7-A5CA-4185-B058-E48E0C2BABB1}" type="slidenum">
              <a:t>‹N°›</a:t>
            </a:fld>
            <a:endParaRPr lang="en-US"/>
          </a:p>
        </p:txBody>
      </p:sp>
      <p:sp>
        <p:nvSpPr>
          <p:cNvPr id="9" name="Title 9">
            <a:extLst>
              <a:ext uri="{FF2B5EF4-FFF2-40B4-BE49-F238E27FC236}">
                <a16:creationId xmlns:a16="http://schemas.microsoft.com/office/drawing/2014/main" id="{03206BB7-8A17-4539-A652-966E88A8B22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6115331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3EA12-6753-4DA0-8237-B1D1D6DAD09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A5D872-CE1D-4E66-AEE2-58E6E818A7A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45B036-40B8-4E31-8A99-4EA7B4BD7BD5}" type="datetime1">
              <a:rPr lang="en-US"/>
              <a:pPr lvl="0"/>
              <a:t>1/25/2021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20FDFF-D247-4887-AD5B-2AE4BFEF908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213D23-03F2-44F6-9C1F-2497B87899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50F83A-2795-47CF-AF2A-404965093B4A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26602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3AF8ED-F9EA-4548-9505-FBEAC1BEB1E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C1EE19-E4A8-4932-9F6D-A9790CA3D6E9}" type="datetime1">
              <a:rPr lang="en-US"/>
              <a:pPr lvl="0"/>
              <a:t>1/25/2021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57812E-8B5A-4280-9B57-E8709B53BD1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FEB49-5670-4999-B780-F22406E690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F0AFCD-1F70-40EE-92F9-FF12A3904D05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82191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91DE0-E4BC-44CE-AA49-3A4D911117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/>
          <a:lstStyle>
            <a:lvl1pPr>
              <a:lnSpc>
                <a:spcPct val="100000"/>
              </a:lnSpc>
              <a:defRPr sz="3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FE0E4-B27D-4A3A-A716-F29C7C6DBEE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E17CFE-A325-4BC7-A36E-5EDB6D83934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517904" y="3483863"/>
            <a:ext cx="3145536" cy="2615184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6E6889-59FB-49AF-8D2B-A3ECF62F8A3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16D8BE-0431-4038-AD6B-BD3C804EBF42}" type="datetime1">
              <a:rPr lang="en-US"/>
              <a:pPr lvl="0"/>
              <a:t>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2E6F0-ACEB-44B4-AD5B-29320216AD3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AF52EB-F42F-48C0-8F4B-B5D729B73F1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495621-5664-4C99-A2D5-D1A2A954D44B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48579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75657-7928-48A5-9048-20C1A7A70E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/>
          <a:lstStyle>
            <a:lvl1pPr>
              <a:lnSpc>
                <a:spcPct val="100000"/>
              </a:lnSpc>
              <a:defRPr sz="3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B1D63D-1298-4C16-8B7A-A9A9E6CCE712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349240" y="764036"/>
            <a:ext cx="6089903" cy="5330952"/>
          </a:xfrm>
          <a:solidFill>
            <a:srgbClr val="F2F2F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369311-8CDD-486A-9602-809458195BC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517904" y="3483863"/>
            <a:ext cx="3145536" cy="2615184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840B5B-0EE9-4D97-B31C-6935A288017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823FD7-F85A-4D67-B540-110F192A3EFC}" type="datetime1">
              <a:rPr lang="en-US"/>
              <a:pPr lvl="0"/>
              <a:t>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05FF39-0A70-40A5-B308-2619FB00CED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D297BE-45E0-4011-92D0-1C59314C852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FAC8AE-1605-40E4-AF70-8C5515436284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70867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777C63-0941-4DA8-9202-AB0C4B098B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ED77F-160A-4FA8-ACC2-020349AB84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CFF30-A465-4BC9-8639-E1E67DFECDB0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defRPr>
            </a:lvl1pPr>
          </a:lstStyle>
          <a:p>
            <a:pPr lvl="0"/>
            <a:fld id="{C82D5346-E4CB-49D9-BB12-6D9202ECAA63}" type="datetime1">
              <a:rPr lang="en-US"/>
              <a:pPr lvl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29033-D67B-4C41-8A72-81EE220959A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0AFFA-887A-484E-9855-BA66A27E451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1" i="0" u="none" strike="noStrike" kern="1200" cap="none" spc="0" baseline="0">
                <a:solidFill>
                  <a:srgbClr val="000000"/>
                </a:solidFill>
                <a:uFillTx/>
                <a:latin typeface="Avenir Next LT Pro"/>
              </a:defRPr>
            </a:lvl1pPr>
          </a:lstStyle>
          <a:p>
            <a:pPr lvl="0"/>
            <a:fld id="{2681B117-2D3A-4783-833C-9C5999A877DB}" type="slidenum">
              <a:t>‹N°›</a:t>
            </a:fld>
            <a:endParaRPr lang="en-US"/>
          </a:p>
        </p:txBody>
      </p:sp>
      <p:sp>
        <p:nvSpPr>
          <p:cNvPr id="7" name="Freeform: Shape 7">
            <a:extLst>
              <a:ext uri="{FF2B5EF4-FFF2-40B4-BE49-F238E27FC236}">
                <a16:creationId xmlns:a16="http://schemas.microsoft.com/office/drawing/2014/main" id="{D2257994-15D2-4EFA-82BA-8D1C30D064E7}"/>
              </a:ext>
            </a:extLst>
          </p:cNvPr>
          <p:cNvSpPr/>
          <p:nvPr/>
        </p:nvSpPr>
        <p:spPr>
          <a:xfrm>
            <a:off x="0" y="0"/>
            <a:ext cx="12191996" cy="610552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192000"/>
              <a:gd name="f7" fmla="val 6105524"/>
              <a:gd name="f8" fmla="val 11435080"/>
              <a:gd name="f9" fmla="val 771523"/>
              <a:gd name="f10" fmla="val 767080"/>
              <a:gd name="f11" fmla="+- 0 0 -90"/>
              <a:gd name="f12" fmla="*/ f3 1 12192000"/>
              <a:gd name="f13" fmla="*/ f4 1 6105524"/>
              <a:gd name="f14" fmla="val f5"/>
              <a:gd name="f15" fmla="val f6"/>
              <a:gd name="f16" fmla="val f7"/>
              <a:gd name="f17" fmla="*/ f11 f0 1"/>
              <a:gd name="f18" fmla="+- f16 0 f14"/>
              <a:gd name="f19" fmla="+- f15 0 f14"/>
              <a:gd name="f20" fmla="*/ f17 1 f2"/>
              <a:gd name="f21" fmla="*/ f19 1 12192000"/>
              <a:gd name="f22" fmla="*/ f18 1 6105524"/>
              <a:gd name="f23" fmla="*/ 0 f19 1"/>
              <a:gd name="f24" fmla="*/ 0 f18 1"/>
              <a:gd name="f25" fmla="*/ 12192000 f19 1"/>
              <a:gd name="f26" fmla="*/ 6105524 f18 1"/>
              <a:gd name="f27" fmla="*/ 11435080 f19 1"/>
              <a:gd name="f28" fmla="*/ 771523 f18 1"/>
              <a:gd name="f29" fmla="*/ 767080 f19 1"/>
              <a:gd name="f30" fmla="+- f20 0 f1"/>
              <a:gd name="f31" fmla="*/ f23 1 12192000"/>
              <a:gd name="f32" fmla="*/ f24 1 6105524"/>
              <a:gd name="f33" fmla="*/ f25 1 12192000"/>
              <a:gd name="f34" fmla="*/ f26 1 6105524"/>
              <a:gd name="f35" fmla="*/ f27 1 12192000"/>
              <a:gd name="f36" fmla="*/ f28 1 6105524"/>
              <a:gd name="f37" fmla="*/ f29 1 12192000"/>
              <a:gd name="f38" fmla="*/ f14 1 f21"/>
              <a:gd name="f39" fmla="*/ f15 1 f21"/>
              <a:gd name="f40" fmla="*/ f14 1 f22"/>
              <a:gd name="f41" fmla="*/ f16 1 f22"/>
              <a:gd name="f42" fmla="*/ f31 1 f21"/>
              <a:gd name="f43" fmla="*/ f32 1 f22"/>
              <a:gd name="f44" fmla="*/ f33 1 f21"/>
              <a:gd name="f45" fmla="*/ f34 1 f22"/>
              <a:gd name="f46" fmla="*/ f35 1 f21"/>
              <a:gd name="f47" fmla="*/ f36 1 f22"/>
              <a:gd name="f48" fmla="*/ f37 1 f21"/>
              <a:gd name="f49" fmla="*/ f38 f12 1"/>
              <a:gd name="f50" fmla="*/ f39 f12 1"/>
              <a:gd name="f51" fmla="*/ f41 f13 1"/>
              <a:gd name="f52" fmla="*/ f40 f13 1"/>
              <a:gd name="f53" fmla="*/ f42 f12 1"/>
              <a:gd name="f54" fmla="*/ f43 f13 1"/>
              <a:gd name="f55" fmla="*/ f44 f12 1"/>
              <a:gd name="f56" fmla="*/ f45 f13 1"/>
              <a:gd name="f57" fmla="*/ f46 f12 1"/>
              <a:gd name="f58" fmla="*/ f47 f13 1"/>
              <a:gd name="f59" fmla="*/ f48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54"/>
              </a:cxn>
              <a:cxn ang="f30">
                <a:pos x="f55" y="f54"/>
              </a:cxn>
              <a:cxn ang="f30">
                <a:pos x="f55" y="f56"/>
              </a:cxn>
              <a:cxn ang="f30">
                <a:pos x="f57" y="f56"/>
              </a:cxn>
              <a:cxn ang="f30">
                <a:pos x="f57" y="f58"/>
              </a:cxn>
              <a:cxn ang="f30">
                <a:pos x="f59" y="f58"/>
              </a:cxn>
              <a:cxn ang="f30">
                <a:pos x="f59" y="f56"/>
              </a:cxn>
              <a:cxn ang="f30">
                <a:pos x="f53" y="f56"/>
              </a:cxn>
            </a:cxnLst>
            <a:rect l="f49" t="f52" r="f50" b="f51"/>
            <a:pathLst>
              <a:path w="12192000" h="6105524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8" y="f7"/>
                </a:lnTo>
                <a:lnTo>
                  <a:pt x="f8" y="f9"/>
                </a:lnTo>
                <a:lnTo>
                  <a:pt x="f10" y="f9"/>
                </a:lnTo>
                <a:lnTo>
                  <a:pt x="f10" y="f7"/>
                </a:lnTo>
                <a:lnTo>
                  <a:pt x="f5" y="f7"/>
                </a:lnTo>
                <a:close/>
              </a:path>
            </a:pathLst>
          </a:custGeom>
          <a:gradFill>
            <a:gsLst>
              <a:gs pos="0">
                <a:srgbClr val="FA2481"/>
              </a:gs>
              <a:gs pos="100000">
                <a:srgbClr val="F58505"/>
              </a:gs>
            </a:gsLst>
            <a:lin ang="72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/>
  </p:transition>
  <p:txStyles>
    <p:titleStyle>
      <a:lvl1pPr marL="0" marR="0" lvl="0" indent="0" algn="l" defTabSz="914400" rtl="0" fontAlgn="auto" hangingPunct="1">
        <a:lnSpc>
          <a:spcPct val="95000"/>
        </a:lnSpc>
        <a:spcBef>
          <a:spcPts val="0"/>
        </a:spcBef>
        <a:spcAft>
          <a:spcPts val="0"/>
        </a:spcAft>
        <a:buNone/>
        <a:tabLst/>
        <a:defRPr lang="en-US" sz="4200" b="0" i="0" u="none" strike="noStrike" kern="1200" cap="none" spc="-50" baseline="0">
          <a:solidFill>
            <a:srgbClr val="000000"/>
          </a:solidFill>
          <a:uFillTx/>
          <a:latin typeface="Aharoni"/>
        </a:defRPr>
      </a:lvl1pPr>
    </p:titleStyle>
    <p:bodyStyle>
      <a:lvl1pPr marL="365760" marR="0" lvl="0" indent="-365760" algn="l" defTabSz="914400" rtl="0" fontAlgn="auto" hangingPunct="1">
        <a:lnSpc>
          <a:spcPct val="105000"/>
        </a:lnSpc>
        <a:spcBef>
          <a:spcPts val="900"/>
        </a:spcBef>
        <a:spcAft>
          <a:spcPts val="0"/>
        </a:spcAft>
        <a:buClr>
          <a:srgbClr val="FA2481"/>
        </a:buClr>
        <a:buSzPct val="100000"/>
        <a:buFont typeface="Avenir Next LT Pro" pitchFamily="34"/>
        <a:buChar char="+"/>
        <a:tabLst/>
        <a:defRPr lang="en-US" sz="2600" b="0" i="0" u="none" strike="noStrike" kern="1200" cap="none" spc="0" baseline="0">
          <a:solidFill>
            <a:srgbClr val="000000"/>
          </a:solidFill>
          <a:uFillTx/>
          <a:latin typeface="Avenir Next LT Pro"/>
        </a:defRPr>
      </a:lvl1pPr>
      <a:lvl2pPr marL="365760" marR="0" lvl="1" indent="0" algn="l" defTabSz="914400" rtl="0" fontAlgn="auto" hangingPunct="1">
        <a:lnSpc>
          <a:spcPct val="105000"/>
        </a:lnSpc>
        <a:spcBef>
          <a:spcPts val="900"/>
        </a:spcBef>
        <a:spcAft>
          <a:spcPts val="0"/>
        </a:spcAft>
        <a:buNone/>
        <a:tabLst/>
        <a:defRPr lang="en-US" sz="2000" b="0" i="0" u="none" strike="noStrike" kern="1200" cap="none" spc="0" baseline="0">
          <a:solidFill>
            <a:srgbClr val="404040"/>
          </a:solidFill>
          <a:uFillTx/>
          <a:latin typeface="Avenir Next LT Pro"/>
        </a:defRPr>
      </a:lvl2pPr>
      <a:lvl3pPr marL="640080" marR="0" lvl="2" indent="-274320" algn="l" defTabSz="914400" rtl="0" fontAlgn="auto" hangingPunct="1">
        <a:lnSpc>
          <a:spcPct val="105000"/>
        </a:lnSpc>
        <a:spcBef>
          <a:spcPts val="600"/>
        </a:spcBef>
        <a:spcAft>
          <a:spcPts val="0"/>
        </a:spcAft>
        <a:buClr>
          <a:srgbClr val="FA2481"/>
        </a:buClr>
        <a:buSzPct val="100000"/>
        <a:buFont typeface="Avenir Next LT Pro" pitchFamily="34"/>
        <a:buChar char="+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Avenir Next LT Pro"/>
        </a:defRPr>
      </a:lvl3pPr>
      <a:lvl4pPr marL="640080" marR="0" lvl="3" indent="0" algn="l" defTabSz="914400" rtl="0" fontAlgn="auto" hangingPunct="1">
        <a:lnSpc>
          <a:spcPct val="105000"/>
        </a:lnSpc>
        <a:spcBef>
          <a:spcPts val="600"/>
        </a:spcBef>
        <a:spcAft>
          <a:spcPts val="0"/>
        </a:spcAft>
        <a:buNone/>
        <a:tabLst/>
        <a:defRPr lang="en-US" sz="1800" b="0" i="1" u="none" strike="noStrike" kern="1200" cap="none" spc="0" baseline="0">
          <a:solidFill>
            <a:srgbClr val="404040"/>
          </a:solidFill>
          <a:uFillTx/>
          <a:latin typeface="Avenir Next LT Pro"/>
        </a:defRPr>
      </a:lvl4pPr>
      <a:lvl5pPr marL="886968" marR="0" lvl="4" indent="-274320" algn="l" defTabSz="914400" rtl="0" fontAlgn="auto" hangingPunct="1">
        <a:lnSpc>
          <a:spcPct val="105000"/>
        </a:lnSpc>
        <a:spcBef>
          <a:spcPts val="600"/>
        </a:spcBef>
        <a:spcAft>
          <a:spcPts val="0"/>
        </a:spcAft>
        <a:buClr>
          <a:srgbClr val="FA2481"/>
        </a:buClr>
        <a:buSzPct val="100000"/>
        <a:buFont typeface="Avenir Next LT Pro" pitchFamily="34"/>
        <a:buChar char="+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venir Next LT Pro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9">
            <a:extLst>
              <a:ext uri="{FF2B5EF4-FFF2-40B4-BE49-F238E27FC236}">
                <a16:creationId xmlns:a16="http://schemas.microsoft.com/office/drawing/2014/main" id="{BCA85E2F-3FCA-4C7F-98C1-05A98BFAE24F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10552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192000"/>
              <a:gd name="f7" fmla="val 6105524"/>
              <a:gd name="f8" fmla="val 11435080"/>
              <a:gd name="f9" fmla="val 771523"/>
              <a:gd name="f10" fmla="val 767080"/>
              <a:gd name="f11" fmla="+- 0 0 -90"/>
              <a:gd name="f12" fmla="*/ f3 1 12192000"/>
              <a:gd name="f13" fmla="*/ f4 1 6105524"/>
              <a:gd name="f14" fmla="val f5"/>
              <a:gd name="f15" fmla="val f6"/>
              <a:gd name="f16" fmla="val f7"/>
              <a:gd name="f17" fmla="*/ f11 f0 1"/>
              <a:gd name="f18" fmla="+- f16 0 f14"/>
              <a:gd name="f19" fmla="+- f15 0 f14"/>
              <a:gd name="f20" fmla="*/ f17 1 f2"/>
              <a:gd name="f21" fmla="*/ f19 1 12192000"/>
              <a:gd name="f22" fmla="*/ f18 1 6105524"/>
              <a:gd name="f23" fmla="*/ 0 f19 1"/>
              <a:gd name="f24" fmla="*/ 0 f18 1"/>
              <a:gd name="f25" fmla="*/ 12192000 f19 1"/>
              <a:gd name="f26" fmla="*/ 6105524 f18 1"/>
              <a:gd name="f27" fmla="*/ 11435080 f19 1"/>
              <a:gd name="f28" fmla="*/ 771523 f18 1"/>
              <a:gd name="f29" fmla="*/ 767080 f19 1"/>
              <a:gd name="f30" fmla="+- f20 0 f1"/>
              <a:gd name="f31" fmla="*/ f23 1 12192000"/>
              <a:gd name="f32" fmla="*/ f24 1 6105524"/>
              <a:gd name="f33" fmla="*/ f25 1 12192000"/>
              <a:gd name="f34" fmla="*/ f26 1 6105524"/>
              <a:gd name="f35" fmla="*/ f27 1 12192000"/>
              <a:gd name="f36" fmla="*/ f28 1 6105524"/>
              <a:gd name="f37" fmla="*/ f29 1 12192000"/>
              <a:gd name="f38" fmla="*/ f14 1 f21"/>
              <a:gd name="f39" fmla="*/ f15 1 f21"/>
              <a:gd name="f40" fmla="*/ f14 1 f22"/>
              <a:gd name="f41" fmla="*/ f16 1 f22"/>
              <a:gd name="f42" fmla="*/ f31 1 f21"/>
              <a:gd name="f43" fmla="*/ f32 1 f22"/>
              <a:gd name="f44" fmla="*/ f33 1 f21"/>
              <a:gd name="f45" fmla="*/ f34 1 f22"/>
              <a:gd name="f46" fmla="*/ f35 1 f21"/>
              <a:gd name="f47" fmla="*/ f36 1 f22"/>
              <a:gd name="f48" fmla="*/ f37 1 f21"/>
              <a:gd name="f49" fmla="*/ f38 f12 1"/>
              <a:gd name="f50" fmla="*/ f39 f12 1"/>
              <a:gd name="f51" fmla="*/ f41 f13 1"/>
              <a:gd name="f52" fmla="*/ f40 f13 1"/>
              <a:gd name="f53" fmla="*/ f42 f12 1"/>
              <a:gd name="f54" fmla="*/ f43 f13 1"/>
              <a:gd name="f55" fmla="*/ f44 f12 1"/>
              <a:gd name="f56" fmla="*/ f45 f13 1"/>
              <a:gd name="f57" fmla="*/ f46 f12 1"/>
              <a:gd name="f58" fmla="*/ f47 f13 1"/>
              <a:gd name="f59" fmla="*/ f48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54"/>
              </a:cxn>
              <a:cxn ang="f30">
                <a:pos x="f55" y="f54"/>
              </a:cxn>
              <a:cxn ang="f30">
                <a:pos x="f55" y="f56"/>
              </a:cxn>
              <a:cxn ang="f30">
                <a:pos x="f57" y="f56"/>
              </a:cxn>
              <a:cxn ang="f30">
                <a:pos x="f57" y="f58"/>
              </a:cxn>
              <a:cxn ang="f30">
                <a:pos x="f59" y="f58"/>
              </a:cxn>
              <a:cxn ang="f30">
                <a:pos x="f59" y="f56"/>
              </a:cxn>
              <a:cxn ang="f30">
                <a:pos x="f53" y="f56"/>
              </a:cxn>
            </a:cxnLst>
            <a:rect l="f49" t="f52" r="f50" b="f51"/>
            <a:pathLst>
              <a:path w="12192000" h="6105524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8" y="f7"/>
                </a:lnTo>
                <a:lnTo>
                  <a:pt x="f8" y="f9"/>
                </a:lnTo>
                <a:lnTo>
                  <a:pt x="f10" y="f9"/>
                </a:lnTo>
                <a:lnTo>
                  <a:pt x="f10" y="f7"/>
                </a:lnTo>
                <a:lnTo>
                  <a:pt x="f5" y="f7"/>
                </a:lnTo>
                <a:close/>
              </a:path>
            </a:pathLst>
          </a:custGeom>
          <a:gradFill>
            <a:gsLst>
              <a:gs pos="0">
                <a:srgbClr val="FA2481"/>
              </a:gs>
              <a:gs pos="100000">
                <a:srgbClr val="F58505"/>
              </a:gs>
            </a:gsLst>
            <a:lin ang="72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"/>
            </a:endParaRP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6B346F7B-0D58-4730-9E78-87325F38BE52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"/>
            </a:endParaRPr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2ABF60A8-C5E6-4C21-9D47-B888316B6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7264" y="0"/>
            <a:ext cx="5275383" cy="6858000"/>
          </a:xfrm>
        </p:spPr>
      </p:pic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5">
            <a:extLst>
              <a:ext uri="{FF2B5EF4-FFF2-40B4-BE49-F238E27FC236}">
                <a16:creationId xmlns:a16="http://schemas.microsoft.com/office/drawing/2014/main" id="{08FEC081-DCB0-4F64-9AEA-2D8EFF383D74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DDE3D37-79D1-4139-B9A9-70ABE8F3AB3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55212" y="121514"/>
            <a:ext cx="10668003" cy="1042662"/>
          </a:xfrm>
        </p:spPr>
        <p:txBody>
          <a:bodyPr/>
          <a:lstStyle/>
          <a:p>
            <a:pPr lvl="0"/>
            <a:r>
              <a:rPr lang="fr-FR">
                <a:solidFill>
                  <a:srgbClr val="0070C0"/>
                </a:solidFill>
                <a:latin typeface="Comic Sans MS" pitchFamily="66"/>
                <a:cs typeface="Vijaya" pitchFamily="18"/>
              </a:rPr>
              <a:t>Lego mindstorms </a:t>
            </a:r>
          </a:p>
        </p:txBody>
      </p:sp>
      <p:pic>
        <p:nvPicPr>
          <p:cNvPr id="4" name="Picture 2" descr="Une image contenant ciel, garé, automate, jouet&#10;&#10;Description générée automatiquement">
            <a:extLst>
              <a:ext uri="{FF2B5EF4-FFF2-40B4-BE49-F238E27FC236}">
                <a16:creationId xmlns:a16="http://schemas.microsoft.com/office/drawing/2014/main" id="{93FB4B95-009E-4770-9C7A-742B25CDD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42" y="1699019"/>
            <a:ext cx="4613276" cy="34599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CA3DAC7-657F-4D5D-BB6E-A73640EA7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752" y="3150565"/>
            <a:ext cx="6374968" cy="35859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5">
            <a:extLst>
              <a:ext uri="{FF2B5EF4-FFF2-40B4-BE49-F238E27FC236}">
                <a16:creationId xmlns:a16="http://schemas.microsoft.com/office/drawing/2014/main" id="{625B9DEF-460D-476E-9440-FC30343785B9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10552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192000"/>
              <a:gd name="f7" fmla="val 6105524"/>
              <a:gd name="f8" fmla="val 11435080"/>
              <a:gd name="f9" fmla="val 771523"/>
              <a:gd name="f10" fmla="val 767080"/>
              <a:gd name="f11" fmla="+- 0 0 -90"/>
              <a:gd name="f12" fmla="*/ f3 1 12192000"/>
              <a:gd name="f13" fmla="*/ f4 1 6105524"/>
              <a:gd name="f14" fmla="val f5"/>
              <a:gd name="f15" fmla="val f6"/>
              <a:gd name="f16" fmla="val f7"/>
              <a:gd name="f17" fmla="*/ f11 f0 1"/>
              <a:gd name="f18" fmla="+- f16 0 f14"/>
              <a:gd name="f19" fmla="+- f15 0 f14"/>
              <a:gd name="f20" fmla="*/ f17 1 f2"/>
              <a:gd name="f21" fmla="*/ f19 1 12192000"/>
              <a:gd name="f22" fmla="*/ f18 1 6105524"/>
              <a:gd name="f23" fmla="*/ 0 f19 1"/>
              <a:gd name="f24" fmla="*/ 0 f18 1"/>
              <a:gd name="f25" fmla="*/ 12192000 f19 1"/>
              <a:gd name="f26" fmla="*/ 6105524 f18 1"/>
              <a:gd name="f27" fmla="*/ 11435080 f19 1"/>
              <a:gd name="f28" fmla="*/ 771523 f18 1"/>
              <a:gd name="f29" fmla="*/ 767080 f19 1"/>
              <a:gd name="f30" fmla="+- f20 0 f1"/>
              <a:gd name="f31" fmla="*/ f23 1 12192000"/>
              <a:gd name="f32" fmla="*/ f24 1 6105524"/>
              <a:gd name="f33" fmla="*/ f25 1 12192000"/>
              <a:gd name="f34" fmla="*/ f26 1 6105524"/>
              <a:gd name="f35" fmla="*/ f27 1 12192000"/>
              <a:gd name="f36" fmla="*/ f28 1 6105524"/>
              <a:gd name="f37" fmla="*/ f29 1 12192000"/>
              <a:gd name="f38" fmla="*/ f14 1 f21"/>
              <a:gd name="f39" fmla="*/ f15 1 f21"/>
              <a:gd name="f40" fmla="*/ f14 1 f22"/>
              <a:gd name="f41" fmla="*/ f16 1 f22"/>
              <a:gd name="f42" fmla="*/ f31 1 f21"/>
              <a:gd name="f43" fmla="*/ f32 1 f22"/>
              <a:gd name="f44" fmla="*/ f33 1 f21"/>
              <a:gd name="f45" fmla="*/ f34 1 f22"/>
              <a:gd name="f46" fmla="*/ f35 1 f21"/>
              <a:gd name="f47" fmla="*/ f36 1 f22"/>
              <a:gd name="f48" fmla="*/ f37 1 f21"/>
              <a:gd name="f49" fmla="*/ f38 f12 1"/>
              <a:gd name="f50" fmla="*/ f39 f12 1"/>
              <a:gd name="f51" fmla="*/ f41 f13 1"/>
              <a:gd name="f52" fmla="*/ f40 f13 1"/>
              <a:gd name="f53" fmla="*/ f42 f12 1"/>
              <a:gd name="f54" fmla="*/ f43 f13 1"/>
              <a:gd name="f55" fmla="*/ f44 f12 1"/>
              <a:gd name="f56" fmla="*/ f45 f13 1"/>
              <a:gd name="f57" fmla="*/ f46 f12 1"/>
              <a:gd name="f58" fmla="*/ f47 f13 1"/>
              <a:gd name="f59" fmla="*/ f48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54"/>
              </a:cxn>
              <a:cxn ang="f30">
                <a:pos x="f55" y="f54"/>
              </a:cxn>
              <a:cxn ang="f30">
                <a:pos x="f55" y="f56"/>
              </a:cxn>
              <a:cxn ang="f30">
                <a:pos x="f57" y="f56"/>
              </a:cxn>
              <a:cxn ang="f30">
                <a:pos x="f57" y="f58"/>
              </a:cxn>
              <a:cxn ang="f30">
                <a:pos x="f59" y="f58"/>
              </a:cxn>
              <a:cxn ang="f30">
                <a:pos x="f59" y="f56"/>
              </a:cxn>
              <a:cxn ang="f30">
                <a:pos x="f53" y="f56"/>
              </a:cxn>
            </a:cxnLst>
            <a:rect l="f49" t="f52" r="f50" b="f51"/>
            <a:pathLst>
              <a:path w="12192000" h="6105524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8" y="f7"/>
                </a:lnTo>
                <a:lnTo>
                  <a:pt x="f8" y="f9"/>
                </a:lnTo>
                <a:lnTo>
                  <a:pt x="f10" y="f9"/>
                </a:lnTo>
                <a:lnTo>
                  <a:pt x="f10" y="f7"/>
                </a:lnTo>
                <a:lnTo>
                  <a:pt x="f5" y="f7"/>
                </a:lnTo>
                <a:close/>
              </a:path>
            </a:pathLst>
          </a:custGeom>
          <a:gradFill>
            <a:gsLst>
              <a:gs pos="0">
                <a:srgbClr val="FA2481"/>
              </a:gs>
              <a:gs pos="100000">
                <a:srgbClr val="F58505"/>
              </a:gs>
            </a:gsLst>
            <a:lin ang="72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"/>
            </a:endParaRP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0666C797-A0E4-4139-9AE0-C31BDE436329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72C96E4-29AB-44BE-AE12-666FD538DB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1996" y="438317"/>
            <a:ext cx="10668003" cy="1042662"/>
          </a:xfrm>
        </p:spPr>
        <p:txBody>
          <a:bodyPr anchor="b" anchorCtr="1"/>
          <a:lstStyle/>
          <a:p>
            <a:pPr lvl="0" algn="ctr"/>
            <a:r>
              <a:rPr lang="en-US" sz="6000"/>
              <a:t>Mecannoïd</a:t>
            </a:r>
          </a:p>
        </p:txBody>
      </p:sp>
      <p:pic>
        <p:nvPicPr>
          <p:cNvPr id="5" name="Image 10" descr="Une image contenant jouet, automate&#10;&#10;Description générée automatiquement">
            <a:extLst>
              <a:ext uri="{FF2B5EF4-FFF2-40B4-BE49-F238E27FC236}">
                <a16:creationId xmlns:a16="http://schemas.microsoft.com/office/drawing/2014/main" id="{B18249BD-6F46-442D-A5AC-1C5DDA39E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826" y="1777346"/>
            <a:ext cx="4642335" cy="464233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>
            <a:extLst>
              <a:ext uri="{FF2B5EF4-FFF2-40B4-BE49-F238E27FC236}">
                <a16:creationId xmlns:a16="http://schemas.microsoft.com/office/drawing/2014/main" id="{4B3A51FB-D033-46BF-93EA-4C7BC816FCB8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"/>
            </a:endParaRPr>
          </a:p>
        </p:txBody>
      </p:sp>
      <p:pic>
        <p:nvPicPr>
          <p:cNvPr id="3" name="Espace réservé du contenu 6">
            <a:extLst>
              <a:ext uri="{FF2B5EF4-FFF2-40B4-BE49-F238E27FC236}">
                <a16:creationId xmlns:a16="http://schemas.microsoft.com/office/drawing/2014/main" id="{A1E2DF43-BF63-4E0F-927D-9E1D3D14FA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29" r="9472"/>
          <a:stretch>
            <a:fillRect/>
          </a:stretch>
        </p:blipFill>
        <p:spPr>
          <a:xfrm>
            <a:off x="349858" y="1519037"/>
            <a:ext cx="2990142" cy="336224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 8">
            <a:extLst>
              <a:ext uri="{FF2B5EF4-FFF2-40B4-BE49-F238E27FC236}">
                <a16:creationId xmlns:a16="http://schemas.microsoft.com/office/drawing/2014/main" id="{1AFCD53C-995B-4073-8AB5-6E7806FC60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635" r="2433" b="2"/>
          <a:stretch>
            <a:fillRect/>
          </a:stretch>
        </p:blipFill>
        <p:spPr>
          <a:xfrm>
            <a:off x="4294159" y="2908907"/>
            <a:ext cx="2990170" cy="336224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 10" descr="Une image contenant texte, intérieur, imprimante, équipement électronique&#10;&#10;Description générée automatiquement">
            <a:extLst>
              <a:ext uri="{FF2B5EF4-FFF2-40B4-BE49-F238E27FC236}">
                <a16:creationId xmlns:a16="http://schemas.microsoft.com/office/drawing/2014/main" id="{9B4AB5C6-E8AA-4E6B-B902-F6BC4DE3A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8098" y="2751566"/>
            <a:ext cx="3200400" cy="212971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Content Placeholder 19">
            <a:extLst>
              <a:ext uri="{FF2B5EF4-FFF2-40B4-BE49-F238E27FC236}">
                <a16:creationId xmlns:a16="http://schemas.microsoft.com/office/drawing/2014/main" id="{5714232C-CE48-4686-AE1A-8EDFB860EC8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404728" y="272847"/>
            <a:ext cx="9382539" cy="682846"/>
          </a:xfrm>
        </p:spPr>
        <p:txBody>
          <a:bodyPr>
            <a:noAutofit/>
          </a:bodyPr>
          <a:lstStyle/>
          <a:p>
            <a:pPr lvl="0"/>
            <a:r>
              <a:rPr lang="en-US" sz="4000" b="1"/>
              <a:t>Imprimante 3d et découpeuse vinyl</a:t>
            </a:r>
          </a:p>
        </p:txBody>
      </p:sp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CB6FC3B4-000D-4CAD-8BCE-847AE0AAAE95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"/>
            </a:endParaRPr>
          </a:p>
        </p:txBody>
      </p:sp>
      <p:pic>
        <p:nvPicPr>
          <p:cNvPr id="3" name="Espace réservé du contenu 4" descr="Une image contenant LEGO, jouet&#10;&#10;Description générée automatiquement">
            <a:extLst>
              <a:ext uri="{FF2B5EF4-FFF2-40B4-BE49-F238E27FC236}">
                <a16:creationId xmlns:a16="http://schemas.microsoft.com/office/drawing/2014/main" id="{D31DA2C8-41CB-417E-889E-654C63256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8620"/>
            <a:ext cx="5181603" cy="29417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 6">
            <a:extLst>
              <a:ext uri="{FF2B5EF4-FFF2-40B4-BE49-F238E27FC236}">
                <a16:creationId xmlns:a16="http://schemas.microsoft.com/office/drawing/2014/main" id="{35667B1D-E93D-4377-B6F8-F55DE732E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4">
            <a:off x="7099232" y="3175569"/>
            <a:ext cx="2896709" cy="40969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 9">
            <a:extLst>
              <a:ext uri="{FF2B5EF4-FFF2-40B4-BE49-F238E27FC236}">
                <a16:creationId xmlns:a16="http://schemas.microsoft.com/office/drawing/2014/main" id="{75D558F7-672C-481C-B6DE-9A4CD2F45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4643" y="649361"/>
            <a:ext cx="5944258" cy="173652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4BD1C930-D946-4203-825F-676DBDA1F2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320" y="4217706"/>
            <a:ext cx="3578083" cy="201267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Prismatic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 stage robot" id="{EFDF4A14-1736-42A5-99A7-6244A9A8DD60}" vid="{D5A68C01-5E7E-4529-B556-C1F504919C7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8</Words>
  <Application>Microsoft Office PowerPoint</Application>
  <PresentationFormat>Grand écran</PresentationFormat>
  <Paragraphs>3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Aharoni</vt:lpstr>
      <vt:lpstr>Arial</vt:lpstr>
      <vt:lpstr>Avenir Next LT Pro</vt:lpstr>
      <vt:lpstr>Comic Sans MS</vt:lpstr>
      <vt:lpstr>PrismaticVTI</vt:lpstr>
      <vt:lpstr>Présentation PowerPoint</vt:lpstr>
      <vt:lpstr>Lego mindstorms </vt:lpstr>
      <vt:lpstr>Mecannoïd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damien bresson</dc:creator>
  <cp:lastModifiedBy>damien bresson</cp:lastModifiedBy>
  <cp:revision>1</cp:revision>
  <dcterms:created xsi:type="dcterms:W3CDTF">2021-01-25T20:30:05Z</dcterms:created>
  <dcterms:modified xsi:type="dcterms:W3CDTF">2021-01-25T20:32:12Z</dcterms:modified>
</cp:coreProperties>
</file>