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58" r:id="rId5"/>
    <p:sldId id="257" r:id="rId6"/>
    <p:sldId id="259" r:id="rId7"/>
    <p:sldId id="268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5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8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0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0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7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3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8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7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6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0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D7DF-339F-4E60-844F-564EA8AAFD18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E942-9070-4704-85E5-7717E1500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8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ggw3Alm-m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/>
          <a:lstStyle/>
          <a:p>
            <a:r>
              <a:rPr lang="fr-FR" dirty="0" smtClean="0"/>
              <a:t>Le Réseau Express Vélo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41168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2800" b="1" dirty="0" smtClean="0"/>
              <a:t>Rendre possible à vélo les déplacements du quotidien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14708" r="40618" b="35533"/>
          <a:stretch/>
        </p:blipFill>
        <p:spPr bwMode="auto">
          <a:xfrm>
            <a:off x="1331640" y="1124745"/>
            <a:ext cx="6145346" cy="46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5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D’où vient le projet ‘?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9" y="1412776"/>
            <a:ext cx="9168339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1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Réseau Express Vélo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242312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hlinkClick r:id="rId2"/>
              </a:rPr>
              <a:t>https://www.youtube.com/watch?v=9ggw3Alm-mw</a:t>
            </a:r>
            <a:endParaRPr lang="fr-FR" dirty="0" smtClean="0"/>
          </a:p>
          <a:p>
            <a:r>
              <a:rPr lang="fr-FR" smtClean="0"/>
              <a:t>Sécurisé</a:t>
            </a:r>
            <a:endParaRPr lang="fr-FR" dirty="0" smtClean="0"/>
          </a:p>
          <a:p>
            <a:r>
              <a:rPr lang="fr-FR" dirty="0" smtClean="0"/>
              <a:t>Continu</a:t>
            </a:r>
          </a:p>
          <a:p>
            <a:r>
              <a:rPr lang="fr-FR" dirty="0" smtClean="0"/>
              <a:t>Direct</a:t>
            </a:r>
          </a:p>
          <a:p>
            <a:r>
              <a:rPr lang="fr-FR" dirty="0" smtClean="0"/>
              <a:t>Agréable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97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Buts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45% des GES </a:t>
            </a:r>
          </a:p>
          <a:p>
            <a:r>
              <a:rPr lang="fr-FR" dirty="0" smtClean="0"/>
              <a:t>Emissions de GES-source Observatoire de l’environnement Bretagne  </a:t>
            </a:r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197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27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But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Un RESEAU VELO pas seulement pour les cyclistes chevronnés mais POUR TOUTES ET TOUS:</a:t>
            </a:r>
          </a:p>
          <a:p>
            <a:pPr lvl="1"/>
            <a:r>
              <a:rPr lang="fr-FR" dirty="0" smtClean="0"/>
              <a:t>Autonomie des enfants, rassurer les parents</a:t>
            </a:r>
          </a:p>
          <a:p>
            <a:pPr lvl="1"/>
            <a:r>
              <a:rPr lang="fr-FR" dirty="0" smtClean="0"/>
              <a:t>encourager la pratique chez les femmes</a:t>
            </a:r>
          </a:p>
          <a:p>
            <a:pPr lvl="1"/>
            <a:r>
              <a:rPr lang="fr-FR" dirty="0" smtClean="0"/>
              <a:t>Permettre l’autonomie des seniors</a:t>
            </a:r>
          </a:p>
          <a:p>
            <a:pPr lvl="1"/>
            <a:r>
              <a:rPr lang="fr-FR" dirty="0" smtClean="0"/>
              <a:t>Permettre aux personnes à mobilités réduites de se déplacer en vélo adapté.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14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2" t="25719" r="-23686" b="18611"/>
          <a:stretch/>
        </p:blipFill>
        <p:spPr bwMode="auto">
          <a:xfrm>
            <a:off x="395537" y="1628800"/>
            <a:ext cx="11292144" cy="396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3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convaincre les décideurs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lvl="1"/>
            <a:r>
              <a:rPr lang="fr-FR" dirty="0" smtClean="0">
                <a:solidFill>
                  <a:prstClr val="black"/>
                </a:solidFill>
              </a:rPr>
              <a:t>Visite </a:t>
            </a:r>
            <a:r>
              <a:rPr lang="fr-FR" dirty="0">
                <a:solidFill>
                  <a:prstClr val="black"/>
                </a:solidFill>
              </a:rPr>
              <a:t>de Rennes</a:t>
            </a:r>
          </a:p>
          <a:p>
            <a:pPr lvl="1"/>
            <a:r>
              <a:rPr lang="fr-FR" dirty="0" smtClean="0"/>
              <a:t>Stage en immersion à Rennes pour les techniciens </a:t>
            </a:r>
          </a:p>
          <a:p>
            <a:pPr lvl="1"/>
            <a:r>
              <a:rPr lang="fr-FR" dirty="0" smtClean="0"/>
              <a:t>Étude des attentes de la population (étudiants)</a:t>
            </a:r>
          </a:p>
          <a:p>
            <a:pPr lvl="1"/>
            <a:r>
              <a:rPr lang="fr-FR" dirty="0" smtClean="0"/>
              <a:t>Partenariats (écoles, municipalités, </a:t>
            </a:r>
            <a:r>
              <a:rPr lang="fr-FR" dirty="0" err="1" smtClean="0"/>
              <a:t>assos</a:t>
            </a:r>
            <a:r>
              <a:rPr lang="fr-FR" dirty="0" smtClean="0"/>
              <a:t>, etc.)</a:t>
            </a:r>
          </a:p>
          <a:p>
            <a:pPr lvl="1"/>
            <a:r>
              <a:rPr lang="fr-FR" dirty="0" smtClean="0"/>
              <a:t>Visualisation 3D des aménagements</a:t>
            </a:r>
          </a:p>
          <a:p>
            <a:pPr lvl="1"/>
            <a:r>
              <a:rPr lang="fr-FR" dirty="0" smtClean="0"/>
              <a:t>Poser des questions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9129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Arguments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Climat (45% des GES sur SBAA </a:t>
            </a:r>
          </a:p>
          <a:p>
            <a:r>
              <a:rPr lang="fr-FR" dirty="0" smtClean="0"/>
              <a:t>Demande de la population (60% ferait du vélo si c’était sécurisé.</a:t>
            </a:r>
          </a:p>
          <a:p>
            <a:r>
              <a:rPr lang="fr-FR" dirty="0" smtClean="0"/>
              <a:t>Santé</a:t>
            </a:r>
          </a:p>
          <a:p>
            <a:r>
              <a:rPr lang="fr-FR" dirty="0" smtClean="0"/>
              <a:t>Budget réduit / investissement pour la voiture (1km autoroute = 100km)</a:t>
            </a:r>
          </a:p>
          <a:p>
            <a:r>
              <a:rPr lang="fr-FR" dirty="0" smtClean="0"/>
              <a:t>Les bons techniciens professionnels doivent écouter les utilisateurs</a:t>
            </a:r>
          </a:p>
          <a:p>
            <a:r>
              <a:rPr lang="fr-FR" dirty="0" smtClean="0"/>
              <a:t>Rendre possible à vélo les déplacements du quotidien. </a:t>
            </a:r>
          </a:p>
          <a:p>
            <a:r>
              <a:rPr lang="fr-FR" dirty="0" smtClean="0"/>
              <a:t>Essor des VAE depuis 2020</a:t>
            </a:r>
          </a:p>
          <a:p>
            <a:r>
              <a:rPr lang="fr-FR" dirty="0" smtClean="0"/>
              <a:t>Préjugés des commerçants / pas de voiture = pas de clients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751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200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Réseau Express Vélo</vt:lpstr>
      <vt:lpstr>D’où vient le projet ‘?</vt:lpstr>
      <vt:lpstr>Réseau Express Vélo</vt:lpstr>
      <vt:lpstr>Buts du projet</vt:lpstr>
      <vt:lpstr>But du Projet</vt:lpstr>
      <vt:lpstr>Présentation PowerPoint</vt:lpstr>
      <vt:lpstr>Comment convaincre les décideurs</vt:lpstr>
      <vt:lpstr>Arguments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sourimant</dc:creator>
  <cp:lastModifiedBy>marc sourimant</cp:lastModifiedBy>
  <cp:revision>18</cp:revision>
  <dcterms:created xsi:type="dcterms:W3CDTF">2026-01-29T09:47:30Z</dcterms:created>
  <dcterms:modified xsi:type="dcterms:W3CDTF">2026-01-29T14:41:55Z</dcterms:modified>
</cp:coreProperties>
</file>